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</p:sldIdLst>
  <p:sldSz cx="9906000" cy="6858000" type="A4"/>
  <p:notesSz cx="9296400" cy="7010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6C2347-9246-4D8A-DD55-2CC83649C586}" v="16" dt="2026-02-23T13:24:14.05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277" y="6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906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e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13" Type="http://schemas.openxmlformats.org/officeDocument/2006/relationships/image" Target="../media/image27.pn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12" Type="http://schemas.openxmlformats.org/officeDocument/2006/relationships/image" Target="../media/image26.jpeg"/><Relationship Id="rId2" Type="http://schemas.openxmlformats.org/officeDocument/2006/relationships/image" Target="../media/image17.jpg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g"/><Relationship Id="rId11" Type="http://schemas.openxmlformats.org/officeDocument/2006/relationships/image" Target="../media/image25.jpeg"/><Relationship Id="rId5" Type="http://schemas.openxmlformats.org/officeDocument/2006/relationships/image" Target="../media/image20.jp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9.jp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27.png"/><Relationship Id="rId3" Type="http://schemas.openxmlformats.org/officeDocument/2006/relationships/image" Target="../media/image31.jp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image" Target="../media/image6.jp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g"/><Relationship Id="rId11" Type="http://schemas.openxmlformats.org/officeDocument/2006/relationships/image" Target="../media/image7.jpg"/><Relationship Id="rId5" Type="http://schemas.openxmlformats.org/officeDocument/2006/relationships/image" Target="../media/image33.jpg"/><Relationship Id="rId15" Type="http://schemas.openxmlformats.org/officeDocument/2006/relationships/image" Target="../media/image40.png"/><Relationship Id="rId10" Type="http://schemas.openxmlformats.org/officeDocument/2006/relationships/image" Target="../media/image37.jpeg"/><Relationship Id="rId4" Type="http://schemas.openxmlformats.org/officeDocument/2006/relationships/image" Target="../media/image32.jpg"/><Relationship Id="rId9" Type="http://schemas.openxmlformats.org/officeDocument/2006/relationships/image" Target="../media/image36.jpe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A plate of food  Description automatically generated with medium confidenc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5675" y="860253"/>
            <a:ext cx="1205179" cy="116404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13966" y="563117"/>
            <a:ext cx="7696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>
                <a:latin typeface="Century Gothic"/>
                <a:cs typeface="Century Gothic"/>
              </a:rPr>
              <a:t>Tomato</a:t>
            </a:r>
            <a:r>
              <a:rPr sz="900" b="1" spc="-25">
                <a:latin typeface="Century Gothic"/>
                <a:cs typeface="Century Gothic"/>
              </a:rPr>
              <a:t> </a:t>
            </a:r>
            <a:r>
              <a:rPr sz="900" b="1" spc="-10">
                <a:latin typeface="Century Gothic"/>
                <a:cs typeface="Century Gothic"/>
              </a:rPr>
              <a:t>Pasta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83480" y="515188"/>
            <a:ext cx="162242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>
                <a:latin typeface="Century Gothic"/>
                <a:cs typeface="Century Gothic"/>
              </a:rPr>
              <a:t>Roast</a:t>
            </a:r>
            <a:r>
              <a:rPr sz="900" b="1" spc="-25">
                <a:latin typeface="Century Gothic"/>
                <a:cs typeface="Century Gothic"/>
              </a:rPr>
              <a:t> </a:t>
            </a:r>
            <a:r>
              <a:rPr lang="en-GB" sz="900" b="1">
                <a:latin typeface="Century Gothic"/>
                <a:cs typeface="Century Gothic"/>
              </a:rPr>
              <a:t>Chicken</a:t>
            </a:r>
            <a:r>
              <a:rPr sz="900" b="1" spc="-50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with</a:t>
            </a:r>
            <a:r>
              <a:rPr lang="en-GB" sz="900" b="1">
                <a:latin typeface="Century Gothic"/>
                <a:cs typeface="Century Gothic"/>
              </a:rPr>
              <a:t> Stuffing, </a:t>
            </a:r>
            <a:r>
              <a:rPr sz="900" b="1" spc="-20">
                <a:latin typeface="Century Gothic"/>
                <a:cs typeface="Century Gothic"/>
              </a:rPr>
              <a:t>Roast</a:t>
            </a:r>
            <a:r>
              <a:rPr lang="en-GB" sz="900" spc="-20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Potatoes</a:t>
            </a:r>
            <a:r>
              <a:rPr sz="900" b="1" spc="-20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and</a:t>
            </a:r>
            <a:r>
              <a:rPr sz="900" b="1" spc="-25">
                <a:latin typeface="Century Gothic"/>
                <a:cs typeface="Century Gothic"/>
              </a:rPr>
              <a:t> </a:t>
            </a:r>
            <a:r>
              <a:rPr sz="900" b="1" spc="-10">
                <a:latin typeface="Century Gothic"/>
                <a:cs typeface="Century Gothic"/>
              </a:rPr>
              <a:t>Gravy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48243" y="515188"/>
            <a:ext cx="1352550" cy="300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>
                <a:latin typeface="Century Gothic"/>
                <a:cs typeface="Century Gothic"/>
              </a:rPr>
              <a:t>Fish</a:t>
            </a:r>
            <a:r>
              <a:rPr sz="900" b="1" spc="-35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Fingers</a:t>
            </a:r>
            <a:r>
              <a:rPr sz="900" b="1" spc="-35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with</a:t>
            </a:r>
            <a:r>
              <a:rPr sz="900" b="1" spc="-20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Chips</a:t>
            </a:r>
            <a:r>
              <a:rPr sz="900" b="1" spc="-30">
                <a:latin typeface="Century Gothic"/>
                <a:cs typeface="Century Gothic"/>
              </a:rPr>
              <a:t> </a:t>
            </a:r>
            <a:r>
              <a:rPr sz="900" b="1" spc="-50">
                <a:latin typeface="Century Gothic"/>
                <a:cs typeface="Century Gothic"/>
              </a:rPr>
              <a:t>&amp;</a:t>
            </a:r>
            <a:endParaRPr sz="900">
              <a:latin typeface="Century Gothic"/>
              <a:cs typeface="Century Gothic"/>
            </a:endParaRPr>
          </a:p>
          <a:p>
            <a:pPr marR="22860" algn="ctr">
              <a:lnSpc>
                <a:spcPct val="100000"/>
              </a:lnSpc>
              <a:spcBef>
                <a:spcPts val="5"/>
              </a:spcBef>
            </a:pPr>
            <a:r>
              <a:rPr sz="900" b="1">
                <a:latin typeface="Century Gothic"/>
                <a:cs typeface="Century Gothic"/>
              </a:rPr>
              <a:t>Tomato</a:t>
            </a:r>
            <a:r>
              <a:rPr sz="900" b="1" spc="-25">
                <a:latin typeface="Century Gothic"/>
                <a:cs typeface="Century Gothic"/>
              </a:rPr>
              <a:t> </a:t>
            </a:r>
            <a:r>
              <a:rPr sz="900" b="1" spc="-10">
                <a:latin typeface="Century Gothic"/>
                <a:cs typeface="Century Gothic"/>
              </a:rPr>
              <a:t>Ketchup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36750" y="3811651"/>
            <a:ext cx="87312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900" b="1">
                <a:latin typeface="Century Gothic"/>
                <a:cs typeface="Century Gothic"/>
              </a:rPr>
              <a:t>Oaty Cookie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32752" y="3760089"/>
            <a:ext cx="111950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30" marR="5080" indent="-62865" algn="ctr">
              <a:lnSpc>
                <a:spcPct val="100000"/>
              </a:lnSpc>
              <a:spcBef>
                <a:spcPts val="100"/>
              </a:spcBef>
            </a:pPr>
            <a:r>
              <a:rPr lang="en-GB" sz="900" b="1" dirty="0">
                <a:latin typeface="Century Gothic"/>
                <a:cs typeface="Century Gothic"/>
              </a:rPr>
              <a:t>Carrot Cake </a:t>
            </a:r>
            <a:r>
              <a:rPr sz="900" b="1" spc="-20" dirty="0">
                <a:latin typeface="Century Gothic"/>
                <a:cs typeface="Century Gothic"/>
              </a:rPr>
              <a:t>with </a:t>
            </a:r>
            <a:r>
              <a:rPr lang="en-GB" sz="900" b="1" spc="-20" dirty="0">
                <a:latin typeface="Century Gothic"/>
                <a:cs typeface="Century Gothic"/>
              </a:rPr>
              <a:t>C</a:t>
            </a:r>
            <a:r>
              <a:rPr lang="en-GB" sz="900" b="1" dirty="0">
                <a:latin typeface="Century Gothic"/>
                <a:cs typeface="Century Gothic"/>
              </a:rPr>
              <a:t>ustard</a:t>
            </a:r>
            <a:endParaRPr sz="900" dirty="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64626" y="3859783"/>
            <a:ext cx="12934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>
                <a:latin typeface="Century Gothic"/>
                <a:cs typeface="Century Gothic"/>
              </a:rPr>
              <a:t>Fruit</a:t>
            </a:r>
            <a:r>
              <a:rPr sz="900" b="1" spc="-30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Jelly</a:t>
            </a:r>
            <a:r>
              <a:rPr sz="900" b="1" spc="-35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with</a:t>
            </a:r>
            <a:r>
              <a:rPr sz="900" b="1" spc="-15">
                <a:latin typeface="Century Gothic"/>
                <a:cs typeface="Century Gothic"/>
              </a:rPr>
              <a:t> </a:t>
            </a:r>
            <a:r>
              <a:rPr sz="900" b="1" spc="-10">
                <a:latin typeface="Century Gothic"/>
                <a:cs typeface="Century Gothic"/>
              </a:rPr>
              <a:t>Peaches</a:t>
            </a:r>
            <a:endParaRPr sz="900">
              <a:latin typeface="Century Gothic"/>
              <a:cs typeface="Century Gothic"/>
            </a:endParaRPr>
          </a:p>
        </p:txBody>
      </p:sp>
      <p:pic>
        <p:nvPicPr>
          <p:cNvPr id="10" name="object 10" descr="A plate of pasta and peas  Description automatically generated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4730" y="854245"/>
            <a:ext cx="1170711" cy="117605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146928" y="2158746"/>
            <a:ext cx="144907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900" b="1">
                <a:latin typeface="Century Gothic"/>
                <a:cs typeface="Century Gothic"/>
              </a:rPr>
              <a:t>Veg</a:t>
            </a:r>
            <a:r>
              <a:rPr lang="en-GB" sz="900" b="1" spc="-40">
                <a:latin typeface="Century Gothic"/>
                <a:cs typeface="Century Gothic"/>
              </a:rPr>
              <a:t>an Sausages</a:t>
            </a:r>
            <a:r>
              <a:rPr sz="900" b="1" spc="-40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with</a:t>
            </a:r>
            <a:r>
              <a:rPr sz="900" b="1" spc="-25">
                <a:latin typeface="Century Gothic"/>
                <a:cs typeface="Century Gothic"/>
              </a:rPr>
              <a:t> </a:t>
            </a:r>
            <a:r>
              <a:rPr sz="900" b="1" spc="-20">
                <a:latin typeface="Century Gothic"/>
                <a:cs typeface="Century Gothic"/>
              </a:rPr>
              <a:t>Roast </a:t>
            </a:r>
            <a:r>
              <a:rPr sz="900" b="1">
                <a:latin typeface="Century Gothic"/>
                <a:cs typeface="Century Gothic"/>
              </a:rPr>
              <a:t>Potatoes</a:t>
            </a:r>
            <a:r>
              <a:rPr sz="900" b="1" spc="-20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and</a:t>
            </a:r>
            <a:r>
              <a:rPr lang="en-GB" sz="900" b="1" spc="-25">
                <a:latin typeface="Century Gothic"/>
                <a:cs typeface="Century Gothic"/>
              </a:rPr>
              <a:t> </a:t>
            </a:r>
            <a:r>
              <a:rPr sz="900" b="1" spc="-10">
                <a:latin typeface="Century Gothic"/>
                <a:cs typeface="Century Gothic"/>
              </a:rPr>
              <a:t>Gravy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76618" y="2159634"/>
            <a:ext cx="1250315" cy="28623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ctr">
              <a:lnSpc>
                <a:spcPct val="98300"/>
              </a:lnSpc>
              <a:spcBef>
                <a:spcPts val="114"/>
              </a:spcBef>
            </a:pPr>
            <a:r>
              <a:rPr lang="en-GB" sz="900" b="1">
                <a:latin typeface="Century Gothic"/>
                <a:cs typeface="Century Gothic"/>
              </a:rPr>
              <a:t>Coconut Curry with Rice</a:t>
            </a:r>
            <a:endParaRPr sz="900">
              <a:latin typeface="Century Gothic"/>
              <a:cs typeface="Century Gothic"/>
            </a:endParaRPr>
          </a:p>
        </p:txBody>
      </p:sp>
      <p:pic>
        <p:nvPicPr>
          <p:cNvPr id="13" name="object 13" descr="A picture containing table, plate, food, gelatin  Description automatically generated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60752" y="4125724"/>
            <a:ext cx="1235024" cy="110732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8426451" y="2115895"/>
            <a:ext cx="1449069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5095" algn="ctr">
              <a:lnSpc>
                <a:spcPct val="100000"/>
              </a:lnSpc>
              <a:spcBef>
                <a:spcPts val="100"/>
              </a:spcBef>
            </a:pPr>
            <a:r>
              <a:rPr lang="en-GB" sz="900" b="1">
                <a:latin typeface="Century Gothic"/>
                <a:cs typeface="Century Gothic"/>
              </a:rPr>
              <a:t>Cheese and Broccoli</a:t>
            </a:r>
            <a:r>
              <a:rPr sz="900" b="1" spc="-45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Frittata </a:t>
            </a:r>
            <a:r>
              <a:rPr sz="900" b="1" spc="-20">
                <a:latin typeface="Century Gothic"/>
                <a:cs typeface="Century Gothic"/>
              </a:rPr>
              <a:t>with </a:t>
            </a:r>
            <a:r>
              <a:rPr sz="900" b="1">
                <a:latin typeface="Century Gothic"/>
                <a:cs typeface="Century Gothic"/>
              </a:rPr>
              <a:t>Chips</a:t>
            </a:r>
            <a:r>
              <a:rPr sz="900" b="1" spc="-20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&amp;</a:t>
            </a:r>
            <a:r>
              <a:rPr sz="900" b="1" spc="-15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Tomato</a:t>
            </a:r>
            <a:r>
              <a:rPr sz="900" b="1" spc="-15">
                <a:latin typeface="Century Gothic"/>
                <a:cs typeface="Century Gothic"/>
              </a:rPr>
              <a:t> </a:t>
            </a:r>
            <a:r>
              <a:rPr sz="900" b="1" spc="-10">
                <a:latin typeface="Century Gothic"/>
                <a:cs typeface="Century Gothic"/>
              </a:rPr>
              <a:t>Ketchup</a:t>
            </a:r>
            <a:endParaRPr sz="900">
              <a:latin typeface="Century Gothic"/>
              <a:cs typeface="Century Gothic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79897" y="4082478"/>
            <a:ext cx="1144866" cy="1193812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3275354" y="548377"/>
            <a:ext cx="162242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 marR="5080" indent="-70485" algn="ctr">
              <a:lnSpc>
                <a:spcPct val="100000"/>
              </a:lnSpc>
              <a:spcBef>
                <a:spcPts val="100"/>
              </a:spcBef>
            </a:pPr>
            <a:r>
              <a:rPr lang="en-GB" sz="900" b="1" dirty="0">
                <a:latin typeface="Century Gothic"/>
                <a:cs typeface="Century Gothic"/>
              </a:rPr>
              <a:t>Sausage Roll with Potato Wedges &amp; Tomato Ketchup</a:t>
            </a:r>
            <a:endParaRPr sz="900" dirty="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68744" y="530352"/>
            <a:ext cx="14452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5285" marR="5080" indent="-36322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Century Gothic"/>
                <a:cs typeface="Century Gothic"/>
              </a:rPr>
              <a:t>Spaghetti</a:t>
            </a:r>
            <a:r>
              <a:rPr sz="900" b="1" spc="5" dirty="0">
                <a:latin typeface="Century Gothic"/>
                <a:cs typeface="Century Gothic"/>
              </a:rPr>
              <a:t> </a:t>
            </a:r>
            <a:r>
              <a:rPr sz="900" b="1" spc="-10" dirty="0" err="1">
                <a:latin typeface="Century Gothic"/>
                <a:cs typeface="Century Gothic"/>
              </a:rPr>
              <a:t>Bologn</a:t>
            </a:r>
            <a:r>
              <a:rPr lang="en-GB" sz="900" b="1" spc="-10" dirty="0">
                <a:latin typeface="Century Gothic"/>
                <a:cs typeface="Century Gothic"/>
              </a:rPr>
              <a:t>e</a:t>
            </a:r>
            <a:r>
              <a:rPr sz="900" b="1" spc="-10" dirty="0">
                <a:latin typeface="Century Gothic"/>
                <a:cs typeface="Century Gothic"/>
              </a:rPr>
              <a:t>se</a:t>
            </a:r>
            <a:endParaRPr sz="900" dirty="0">
              <a:latin typeface="Century Gothic"/>
              <a:cs typeface="Century Gothic"/>
            </a:endParaRPr>
          </a:p>
        </p:txBody>
      </p:sp>
      <p:pic>
        <p:nvPicPr>
          <p:cNvPr id="24" name="object 24" descr="A plate of spaghetti and vegetables  Description automatically generated with low confidence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71792" y="856106"/>
            <a:ext cx="1126274" cy="1172337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3373127" y="2247630"/>
            <a:ext cx="132397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6415" marR="5080" indent="-514350">
              <a:lnSpc>
                <a:spcPct val="100000"/>
              </a:lnSpc>
              <a:spcBef>
                <a:spcPts val="100"/>
              </a:spcBef>
            </a:pPr>
            <a:r>
              <a:rPr lang="en-GB" sz="900" b="1" dirty="0">
                <a:latin typeface="Century Gothic"/>
                <a:cs typeface="Century Gothic"/>
              </a:rPr>
              <a:t>Soya Mince Pasta Bake</a:t>
            </a:r>
            <a:endParaRPr sz="900" dirty="0">
              <a:latin typeface="Century Gothic"/>
              <a:cs typeface="Century Gothic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445E147-4D89-7D97-1301-3ED02E3E223C}"/>
              </a:ext>
            </a:extLst>
          </p:cNvPr>
          <p:cNvSpPr txBox="1"/>
          <p:nvPr/>
        </p:nvSpPr>
        <p:spPr>
          <a:xfrm>
            <a:off x="1741166" y="2164521"/>
            <a:ext cx="1378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>
                <a:latin typeface="Century Gothic" panose="020B0502020202020204" pitchFamily="34" charset="0"/>
              </a:rPr>
              <a:t>Cheese and Pepper Whirl with Herby Rice</a:t>
            </a:r>
          </a:p>
        </p:txBody>
      </p:sp>
      <p:pic>
        <p:nvPicPr>
          <p:cNvPr id="34" name="object 13" descr="A plate of food  Description automatically generated with medium confidence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11762" y="841755"/>
            <a:ext cx="1206982" cy="1201039"/>
          </a:xfrm>
          <a:prstGeom prst="rect">
            <a:avLst/>
          </a:prstGeom>
        </p:spPr>
      </p:pic>
      <p:pic>
        <p:nvPicPr>
          <p:cNvPr id="36" name="object 19" descr="A plate with food on it  Description automatically generated with medium confidence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19593" y="4054741"/>
            <a:ext cx="1221867" cy="1249286"/>
          </a:xfrm>
          <a:prstGeom prst="rect">
            <a:avLst/>
          </a:prstGeom>
        </p:spPr>
      </p:pic>
      <p:sp>
        <p:nvSpPr>
          <p:cNvPr id="37" name="object 29">
            <a:extLst>
              <a:ext uri="{FF2B5EF4-FFF2-40B4-BE49-F238E27FC236}">
                <a16:creationId xmlns:a16="http://schemas.microsoft.com/office/drawing/2014/main" id="{7EE1C74B-1D97-DE34-A7A1-BAD99362B6D1}"/>
              </a:ext>
            </a:extLst>
          </p:cNvPr>
          <p:cNvSpPr txBox="1"/>
          <p:nvPr/>
        </p:nvSpPr>
        <p:spPr>
          <a:xfrm>
            <a:off x="3564278" y="3776581"/>
            <a:ext cx="1044575" cy="28982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indent="80645" algn="ctr">
              <a:lnSpc>
                <a:spcPct val="100000"/>
              </a:lnSpc>
              <a:spcBef>
                <a:spcPts val="100"/>
              </a:spcBef>
            </a:pPr>
            <a:r>
              <a:rPr lang="en-GB" sz="900" b="1" dirty="0">
                <a:latin typeface="Century Gothic"/>
                <a:cs typeface="Century Gothic"/>
              </a:rPr>
              <a:t>Orange Drizzle </a:t>
            </a:r>
            <a:r>
              <a:rPr sz="900" b="1" dirty="0">
                <a:latin typeface="Century Gothic"/>
                <a:cs typeface="Century Gothic"/>
              </a:rPr>
              <a:t>Cake</a:t>
            </a:r>
            <a:r>
              <a:rPr sz="900" b="1" spc="-20" dirty="0">
                <a:latin typeface="Century Gothic"/>
                <a:cs typeface="Century Gothic"/>
              </a:rPr>
              <a:t> </a:t>
            </a:r>
            <a:endParaRPr sz="900" b="1" spc="-15" dirty="0">
              <a:latin typeface="Century Gothic"/>
              <a:cs typeface="Century Gothic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526A9CF-2193-067E-A9BF-2BD662D72E90}"/>
              </a:ext>
            </a:extLst>
          </p:cNvPr>
          <p:cNvSpPr txBox="1"/>
          <p:nvPr/>
        </p:nvSpPr>
        <p:spPr>
          <a:xfrm>
            <a:off x="5182489" y="3727797"/>
            <a:ext cx="1378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latin typeface="Century Gothic" panose="020B0502020202020204" pitchFamily="34" charset="0"/>
              </a:rPr>
              <a:t>Ice Cream with Fresh Fruit</a:t>
            </a:r>
          </a:p>
        </p:txBody>
      </p:sp>
      <p:pic>
        <p:nvPicPr>
          <p:cNvPr id="14" name="Picture 13" descr="A plate of food on a wood table&#10;&#10;Description automatically generated">
            <a:extLst>
              <a:ext uri="{FF2B5EF4-FFF2-40B4-BE49-F238E27FC236}">
                <a16:creationId xmlns:a16="http://schemas.microsoft.com/office/drawing/2014/main" id="{B2A973FC-21BD-2CE4-6097-D428EEF43EF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8" r="10468" b="8152"/>
          <a:stretch/>
        </p:blipFill>
        <p:spPr>
          <a:xfrm>
            <a:off x="5301201" y="2539760"/>
            <a:ext cx="1094732" cy="1140412"/>
          </a:xfrm>
          <a:prstGeom prst="rect">
            <a:avLst/>
          </a:prstGeom>
        </p:spPr>
      </p:pic>
      <p:pic>
        <p:nvPicPr>
          <p:cNvPr id="18" name="Picture 17" descr="A plate of food on a wood table&#10;&#10;AI-generated content may be incorrect.">
            <a:extLst>
              <a:ext uri="{FF2B5EF4-FFF2-40B4-BE49-F238E27FC236}">
                <a16:creationId xmlns:a16="http://schemas.microsoft.com/office/drawing/2014/main" id="{E6FC9B2C-E5B3-36EF-F1D8-76EA2AE5A5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" r="4082"/>
          <a:stretch>
            <a:fillRect/>
          </a:stretch>
        </p:blipFill>
        <p:spPr>
          <a:xfrm>
            <a:off x="3410540" y="2592963"/>
            <a:ext cx="1124884" cy="1087209"/>
          </a:xfrm>
          <a:prstGeom prst="rect">
            <a:avLst/>
          </a:prstGeom>
        </p:spPr>
      </p:pic>
      <p:pic>
        <p:nvPicPr>
          <p:cNvPr id="20" name="object 15" descr="A plate of food on a wood surface  Description automatically generated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032752" y="2536904"/>
            <a:ext cx="1232027" cy="11461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656902D-1C1A-F237-A011-E39935BF81E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"/>
          <a:stretch>
            <a:fillRect/>
          </a:stretch>
        </p:blipFill>
        <p:spPr>
          <a:xfrm>
            <a:off x="1876139" y="2566362"/>
            <a:ext cx="1045274" cy="1087209"/>
          </a:xfrm>
          <a:prstGeom prst="rect">
            <a:avLst/>
          </a:prstGeom>
        </p:spPr>
      </p:pic>
      <p:pic>
        <p:nvPicPr>
          <p:cNvPr id="17" name="Picture 16" descr="A plate of food on a table&#10;&#10;AI-generated content may be incorrect.">
            <a:extLst>
              <a:ext uri="{FF2B5EF4-FFF2-40B4-BE49-F238E27FC236}">
                <a16:creationId xmlns:a16="http://schemas.microsoft.com/office/drawing/2014/main" id="{303BDFE2-605B-1217-7172-C68C52C25E8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2" t="23394" r="8190" b="13433"/>
          <a:stretch>
            <a:fillRect/>
          </a:stretch>
        </p:blipFill>
        <p:spPr>
          <a:xfrm>
            <a:off x="7016633" y="4105997"/>
            <a:ext cx="1170284" cy="1146775"/>
          </a:xfrm>
          <a:prstGeom prst="rect">
            <a:avLst/>
          </a:prstGeom>
        </p:spPr>
      </p:pic>
      <p:pic>
        <p:nvPicPr>
          <p:cNvPr id="29" name="Picture 28" descr="A plate of food with a side of salad&#10;&#10;AI-generated content may be incorrect.">
            <a:extLst>
              <a:ext uri="{FF2B5EF4-FFF2-40B4-BE49-F238E27FC236}">
                <a16:creationId xmlns:a16="http://schemas.microsoft.com/office/drawing/2014/main" id="{95CFACB3-01AC-EA87-4784-53F98F27E2F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3" b="6133"/>
          <a:stretch>
            <a:fillRect/>
          </a:stretch>
        </p:blipFill>
        <p:spPr>
          <a:xfrm>
            <a:off x="8743338" y="2558668"/>
            <a:ext cx="927069" cy="1102596"/>
          </a:xfrm>
          <a:prstGeom prst="rect">
            <a:avLst/>
          </a:prstGeom>
        </p:spPr>
      </p:pic>
      <p:pic>
        <p:nvPicPr>
          <p:cNvPr id="1026" name="Picture 2" descr="A plate of food on a wood surface&#10;&#10;Description automatically generated">
            <a:extLst>
              <a:ext uri="{FF2B5EF4-FFF2-40B4-BE49-F238E27FC236}">
                <a16:creationId xmlns:a16="http://schemas.microsoft.com/office/drawing/2014/main" id="{976B1F33-98AB-71CA-8F5F-CBD0CB729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914" y="875323"/>
            <a:ext cx="1047510" cy="113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ece of food on a plate&#10;&#10;AI-generated content may be incorrect.">
            <a:extLst>
              <a:ext uri="{FF2B5EF4-FFF2-40B4-BE49-F238E27FC236}">
                <a16:creationId xmlns:a16="http://schemas.microsoft.com/office/drawing/2014/main" id="{E192315E-9AC0-C16B-436B-3112FC86F9B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t="10972" r="-541" b="6847"/>
          <a:stretch>
            <a:fillRect/>
          </a:stretch>
        </p:blipFill>
        <p:spPr>
          <a:xfrm>
            <a:off x="3525309" y="4137045"/>
            <a:ext cx="1128968" cy="116282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2072" y="2127884"/>
            <a:ext cx="15748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900" b="1">
                <a:latin typeface="Century Gothic"/>
                <a:cs typeface="Century Gothic"/>
              </a:rPr>
              <a:t>Cheese</a:t>
            </a:r>
            <a:r>
              <a:rPr sz="900" b="1" spc="-30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and</a:t>
            </a:r>
            <a:r>
              <a:rPr sz="900" b="1" spc="-30">
                <a:latin typeface="Century Gothic"/>
                <a:cs typeface="Century Gothic"/>
              </a:rPr>
              <a:t> </a:t>
            </a:r>
            <a:r>
              <a:rPr sz="900" b="1" spc="-10">
                <a:latin typeface="Century Gothic"/>
                <a:cs typeface="Century Gothic"/>
              </a:rPr>
              <a:t>Tomato </a:t>
            </a:r>
            <a:r>
              <a:rPr sz="900" b="1">
                <a:latin typeface="Century Gothic"/>
                <a:cs typeface="Century Gothic"/>
              </a:rPr>
              <a:t>Pizza</a:t>
            </a:r>
            <a:r>
              <a:rPr sz="900" b="1" spc="-40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with</a:t>
            </a:r>
            <a:r>
              <a:rPr sz="900" b="1" spc="-10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Herby</a:t>
            </a:r>
            <a:r>
              <a:rPr sz="900" b="1" spc="-20">
                <a:latin typeface="Century Gothic"/>
                <a:cs typeface="Century Gothic"/>
              </a:rPr>
              <a:t> </a:t>
            </a:r>
            <a:r>
              <a:rPr sz="900" b="1" spc="-25">
                <a:latin typeface="Century Gothic"/>
                <a:cs typeface="Century Gothic"/>
              </a:rPr>
              <a:t>New </a:t>
            </a:r>
            <a:r>
              <a:rPr sz="900" b="1" spc="-10">
                <a:latin typeface="Century Gothic"/>
                <a:cs typeface="Century Gothic"/>
              </a:rPr>
              <a:t>Potatoes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37679" y="3854321"/>
            <a:ext cx="147383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900" b="1" dirty="0">
                <a:latin typeface="Century Gothic"/>
                <a:cs typeface="Century Gothic"/>
              </a:rPr>
              <a:t>Chocolate Brownie </a:t>
            </a:r>
            <a:endParaRPr sz="9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8341" y="484759"/>
            <a:ext cx="1736269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n-GB" sz="900" b="1">
                <a:latin typeface="Century Gothic"/>
                <a:cs typeface="Century Gothic"/>
              </a:rPr>
              <a:t>Peri-Peri Chicken with Herby Rice, Sweetcorn &amp; Cucumber Salsa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92072" y="3849116"/>
            <a:ext cx="1572893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900" b="1">
                <a:latin typeface="Century Gothic"/>
                <a:cs typeface="Century Gothic"/>
              </a:rPr>
              <a:t>Golden Syrup Snap Biscuit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80297" y="2141982"/>
            <a:ext cx="138684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2545">
              <a:lnSpc>
                <a:spcPct val="100000"/>
              </a:lnSpc>
              <a:spcBef>
                <a:spcPts val="100"/>
              </a:spcBef>
            </a:pPr>
            <a:r>
              <a:rPr lang="en-GB" sz="900" b="1">
                <a:latin typeface="Century Gothic"/>
                <a:cs typeface="Century Gothic"/>
              </a:rPr>
              <a:t>Vegan Sausage with Chips &amp; Tomato Ketchup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91077" y="503301"/>
            <a:ext cx="1631443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n-GB" sz="900" b="1">
                <a:latin typeface="Century Gothic"/>
                <a:cs typeface="Century Gothic"/>
              </a:rPr>
              <a:t>Beef Burger with Cheese in a Bun </a:t>
            </a:r>
            <a:r>
              <a:rPr sz="900" b="1">
                <a:latin typeface="Century Gothic"/>
                <a:cs typeface="Century Gothic"/>
              </a:rPr>
              <a:t>with</a:t>
            </a:r>
            <a:r>
              <a:rPr sz="900" b="1" spc="-20">
                <a:latin typeface="Century Gothic"/>
                <a:cs typeface="Century Gothic"/>
              </a:rPr>
              <a:t> </a:t>
            </a:r>
            <a:r>
              <a:rPr lang="en-GB" sz="900" b="1" spc="-20">
                <a:latin typeface="Century Gothic"/>
                <a:cs typeface="Century Gothic"/>
              </a:rPr>
              <a:t>Potato </a:t>
            </a:r>
            <a:r>
              <a:rPr sz="900" b="1">
                <a:latin typeface="Century Gothic"/>
                <a:cs typeface="Century Gothic"/>
              </a:rPr>
              <a:t>Wedges</a:t>
            </a:r>
            <a:r>
              <a:rPr sz="900" b="1" spc="-15">
                <a:latin typeface="Century Gothic"/>
                <a:cs typeface="Century Gothic"/>
              </a:rPr>
              <a:t> </a:t>
            </a:r>
            <a:r>
              <a:rPr sz="900" b="1" spc="-50">
                <a:latin typeface="Century Gothic"/>
                <a:cs typeface="Century Gothic"/>
              </a:rPr>
              <a:t>&amp;</a:t>
            </a:r>
            <a:r>
              <a:rPr sz="900" b="1">
                <a:latin typeface="Century Gothic"/>
                <a:cs typeface="Century Gothic"/>
              </a:rPr>
              <a:t> Tomato</a:t>
            </a:r>
            <a:r>
              <a:rPr sz="900" b="1" spc="-25">
                <a:latin typeface="Century Gothic"/>
                <a:cs typeface="Century Gothic"/>
              </a:rPr>
              <a:t> </a:t>
            </a:r>
            <a:r>
              <a:rPr sz="900" b="1" spc="-10">
                <a:latin typeface="Century Gothic"/>
                <a:cs typeface="Century Gothic"/>
              </a:rPr>
              <a:t>Ketchup</a:t>
            </a:r>
            <a:endParaRPr sz="900">
              <a:latin typeface="Century Gothic"/>
              <a:cs typeface="Century Gothic"/>
            </a:endParaRPr>
          </a:p>
        </p:txBody>
      </p:sp>
      <p:pic>
        <p:nvPicPr>
          <p:cNvPr id="15" name="object 15" descr="Imag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85641" y="4095915"/>
            <a:ext cx="1213002" cy="1221701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3472369" y="3771286"/>
            <a:ext cx="1236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marR="5080" indent="-7620" algn="ctr">
              <a:lnSpc>
                <a:spcPct val="100000"/>
              </a:lnSpc>
              <a:spcBef>
                <a:spcPts val="100"/>
              </a:spcBef>
            </a:pPr>
            <a:r>
              <a:rPr lang="en-GB" sz="900" b="1" dirty="0">
                <a:latin typeface="Century Gothic"/>
                <a:cs typeface="Century Gothic"/>
              </a:rPr>
              <a:t>Peach </a:t>
            </a:r>
            <a:r>
              <a:rPr sz="900" b="1" dirty="0">
                <a:latin typeface="Century Gothic"/>
                <a:cs typeface="Century Gothic"/>
              </a:rPr>
              <a:t>Crumble</a:t>
            </a:r>
            <a:r>
              <a:rPr sz="900" b="1" spc="-30" dirty="0">
                <a:latin typeface="Century Gothic"/>
                <a:cs typeface="Century Gothic"/>
              </a:rPr>
              <a:t> </a:t>
            </a:r>
            <a:r>
              <a:rPr sz="900" b="1" dirty="0">
                <a:latin typeface="Century Gothic"/>
                <a:cs typeface="Century Gothic"/>
              </a:rPr>
              <a:t>with</a:t>
            </a:r>
            <a:r>
              <a:rPr sz="900" b="1" spc="-5" dirty="0">
                <a:latin typeface="Century Gothic"/>
                <a:cs typeface="Century Gothic"/>
              </a:rPr>
              <a:t> </a:t>
            </a:r>
            <a:r>
              <a:rPr sz="900" b="1" spc="-10" dirty="0">
                <a:latin typeface="Century Gothic"/>
                <a:cs typeface="Century Gothic"/>
              </a:rPr>
              <a:t>Custard</a:t>
            </a:r>
            <a:endParaRPr sz="900" dirty="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91077" y="2165501"/>
            <a:ext cx="15995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>
                <a:latin typeface="Century Gothic"/>
                <a:cs typeface="Century Gothic"/>
              </a:rPr>
              <a:t>Sweet</a:t>
            </a:r>
            <a:r>
              <a:rPr sz="900" b="1" spc="-20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Potato</a:t>
            </a:r>
            <a:r>
              <a:rPr sz="900" b="1" spc="-15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Curry</a:t>
            </a:r>
            <a:r>
              <a:rPr sz="900" b="1" spc="-30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with</a:t>
            </a:r>
            <a:r>
              <a:rPr sz="900" b="1" spc="-15">
                <a:latin typeface="Century Gothic"/>
                <a:cs typeface="Century Gothic"/>
              </a:rPr>
              <a:t> </a:t>
            </a:r>
            <a:r>
              <a:rPr sz="900" b="1" spc="-20">
                <a:latin typeface="Century Gothic"/>
                <a:cs typeface="Century Gothic"/>
              </a:rPr>
              <a:t>Rice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44610" y="503682"/>
            <a:ext cx="1435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255" marR="5080" indent="-250190">
              <a:lnSpc>
                <a:spcPct val="100000"/>
              </a:lnSpc>
              <a:spcBef>
                <a:spcPts val="100"/>
              </a:spcBef>
            </a:pPr>
            <a:r>
              <a:rPr sz="900" b="1">
                <a:latin typeface="Century Gothic"/>
                <a:cs typeface="Century Gothic"/>
              </a:rPr>
              <a:t>Fish</a:t>
            </a:r>
            <a:r>
              <a:rPr lang="en-GB" sz="900" b="1">
                <a:latin typeface="Century Gothic"/>
                <a:cs typeface="Century Gothic"/>
              </a:rPr>
              <a:t> Fingers</a:t>
            </a:r>
            <a:r>
              <a:rPr sz="900" b="1" spc="-35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with</a:t>
            </a:r>
            <a:r>
              <a:rPr sz="900" b="1" spc="-25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Chips</a:t>
            </a:r>
            <a:r>
              <a:rPr sz="900" b="1" spc="-35">
                <a:latin typeface="Century Gothic"/>
                <a:cs typeface="Century Gothic"/>
              </a:rPr>
              <a:t> </a:t>
            </a:r>
            <a:r>
              <a:rPr sz="900" b="1" spc="-50">
                <a:latin typeface="Century Gothic"/>
                <a:cs typeface="Century Gothic"/>
              </a:rPr>
              <a:t>&amp;</a:t>
            </a:r>
            <a:r>
              <a:rPr sz="900" b="1">
                <a:latin typeface="Century Gothic"/>
                <a:cs typeface="Century Gothic"/>
              </a:rPr>
              <a:t> Tomato</a:t>
            </a:r>
            <a:r>
              <a:rPr sz="900" b="1" spc="-25">
                <a:latin typeface="Century Gothic"/>
                <a:cs typeface="Century Gothic"/>
              </a:rPr>
              <a:t> </a:t>
            </a:r>
            <a:r>
              <a:rPr sz="900" b="1" spc="-10">
                <a:latin typeface="Century Gothic"/>
                <a:cs typeface="Century Gothic"/>
              </a:rPr>
              <a:t>Ketchup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04257" y="2158746"/>
            <a:ext cx="1534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900" b="1">
                <a:latin typeface="Century Gothic"/>
                <a:cs typeface="Century Gothic"/>
              </a:rPr>
              <a:t>Roast</a:t>
            </a:r>
            <a:r>
              <a:rPr lang="en-GB" sz="900" b="1">
                <a:latin typeface="Century Gothic"/>
                <a:cs typeface="Century Gothic"/>
              </a:rPr>
              <a:t> Quorn</a:t>
            </a:r>
            <a:r>
              <a:rPr sz="900" b="1" spc="-25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with</a:t>
            </a:r>
            <a:r>
              <a:rPr sz="900" b="1" spc="-15">
                <a:latin typeface="Century Gothic"/>
                <a:cs typeface="Century Gothic"/>
              </a:rPr>
              <a:t> </a:t>
            </a:r>
            <a:r>
              <a:rPr sz="900" b="1" spc="-20">
                <a:latin typeface="Century Gothic"/>
                <a:cs typeface="Century Gothic"/>
              </a:rPr>
              <a:t>Roast </a:t>
            </a:r>
            <a:r>
              <a:rPr sz="900" b="1">
                <a:latin typeface="Century Gothic"/>
                <a:cs typeface="Century Gothic"/>
              </a:rPr>
              <a:t>Potatoes</a:t>
            </a:r>
            <a:r>
              <a:rPr sz="900" b="1" spc="-20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and</a:t>
            </a:r>
            <a:r>
              <a:rPr sz="900" b="1" spc="-25">
                <a:latin typeface="Century Gothic"/>
                <a:cs typeface="Century Gothic"/>
              </a:rPr>
              <a:t> </a:t>
            </a:r>
            <a:r>
              <a:rPr sz="900" b="1" spc="-10">
                <a:latin typeface="Century Gothic"/>
                <a:cs typeface="Century Gothic"/>
              </a:rPr>
              <a:t>Gravy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131405" y="2165501"/>
            <a:ext cx="10179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>
                <a:latin typeface="Century Gothic"/>
                <a:cs typeface="Century Gothic"/>
              </a:rPr>
              <a:t>Macaroni</a:t>
            </a:r>
            <a:r>
              <a:rPr sz="900" b="1" spc="-35">
                <a:latin typeface="Century Gothic"/>
                <a:cs typeface="Century Gothic"/>
              </a:rPr>
              <a:t> </a:t>
            </a:r>
            <a:r>
              <a:rPr sz="900" b="1" spc="-10">
                <a:latin typeface="Century Gothic"/>
                <a:cs typeface="Century Gothic"/>
              </a:rPr>
              <a:t>Cheese</a:t>
            </a:r>
            <a:endParaRPr sz="900">
              <a:latin typeface="Century Gothic"/>
              <a:cs typeface="Century Gothic"/>
            </a:endParaRPr>
          </a:p>
        </p:txBody>
      </p:sp>
      <p:pic>
        <p:nvPicPr>
          <p:cNvPr id="26" name="object 26" descr="A brownie on a plate  Description automatically generated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64318" y="4130360"/>
            <a:ext cx="1225118" cy="1210170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5294121" y="3854322"/>
            <a:ext cx="1081405" cy="15132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900" b="1" dirty="0">
                <a:latin typeface="Century Gothic"/>
                <a:cs typeface="Century Gothic"/>
              </a:rPr>
              <a:t>Fruit Medley</a:t>
            </a:r>
            <a:endParaRPr sz="900" dirty="0">
              <a:latin typeface="Century Gothic"/>
              <a:cs typeface="Century Gothic"/>
            </a:endParaRPr>
          </a:p>
        </p:txBody>
      </p:sp>
      <p:pic>
        <p:nvPicPr>
          <p:cNvPr id="28" name="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08932" y="2520000"/>
            <a:ext cx="1134399" cy="1155256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8431403" y="3777488"/>
            <a:ext cx="143573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n-GB" sz="900" b="1">
                <a:latin typeface="Century Gothic"/>
                <a:cs typeface="Century Gothic"/>
              </a:rPr>
              <a:t>Orange &amp; Lemon Shortbread</a:t>
            </a:r>
            <a:endParaRPr sz="900">
              <a:latin typeface="Century Gothic"/>
              <a:cs typeface="Century Gothic"/>
            </a:endParaRPr>
          </a:p>
        </p:txBody>
      </p:sp>
      <p:pic>
        <p:nvPicPr>
          <p:cNvPr id="30" name="object 30" descr="A plate of food on a wood table  Description automatically generated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95435" y="2486439"/>
            <a:ext cx="1146314" cy="1149642"/>
          </a:xfrm>
          <a:prstGeom prst="rect">
            <a:avLst/>
          </a:prstGeom>
        </p:spPr>
      </p:pic>
      <p:pic>
        <p:nvPicPr>
          <p:cNvPr id="35" name="object 18" descr="A plate of food with sauce and vegetables  Description automatically generated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21553" y="905735"/>
            <a:ext cx="987755" cy="1157605"/>
          </a:xfrm>
          <a:prstGeom prst="rect">
            <a:avLst/>
          </a:prstGeom>
        </p:spPr>
      </p:pic>
      <p:sp>
        <p:nvSpPr>
          <p:cNvPr id="36" name="object 4">
            <a:extLst>
              <a:ext uri="{FF2B5EF4-FFF2-40B4-BE49-F238E27FC236}">
                <a16:creationId xmlns:a16="http://schemas.microsoft.com/office/drawing/2014/main" id="{688AA3F4-C249-2A66-7917-5C35C41B6F41}"/>
              </a:ext>
            </a:extLst>
          </p:cNvPr>
          <p:cNvSpPr txBox="1"/>
          <p:nvPr/>
        </p:nvSpPr>
        <p:spPr>
          <a:xfrm>
            <a:off x="4983480" y="515188"/>
            <a:ext cx="162242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>
                <a:latin typeface="Century Gothic"/>
                <a:cs typeface="Century Gothic"/>
              </a:rPr>
              <a:t>Roast</a:t>
            </a:r>
            <a:r>
              <a:rPr sz="900" b="1" spc="-25">
                <a:latin typeface="Century Gothic"/>
                <a:cs typeface="Century Gothic"/>
              </a:rPr>
              <a:t> </a:t>
            </a:r>
            <a:r>
              <a:rPr lang="en-GB" sz="900" b="1">
                <a:latin typeface="Century Gothic"/>
                <a:cs typeface="Century Gothic"/>
              </a:rPr>
              <a:t>Gammon</a:t>
            </a:r>
            <a:r>
              <a:rPr sz="900" b="1" spc="-50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with</a:t>
            </a:r>
            <a:r>
              <a:rPr lang="en-GB" sz="900" b="1">
                <a:latin typeface="Century Gothic"/>
                <a:cs typeface="Century Gothic"/>
              </a:rPr>
              <a:t> </a:t>
            </a:r>
            <a:r>
              <a:rPr sz="900" b="1" spc="-20">
                <a:latin typeface="Century Gothic"/>
                <a:cs typeface="Century Gothic"/>
              </a:rPr>
              <a:t>Roast</a:t>
            </a:r>
            <a:r>
              <a:rPr lang="en-GB" sz="900" spc="-20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Potatoes</a:t>
            </a:r>
            <a:r>
              <a:rPr sz="900" b="1" spc="-20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and</a:t>
            </a:r>
            <a:r>
              <a:rPr sz="900" b="1" spc="-25">
                <a:latin typeface="Century Gothic"/>
                <a:cs typeface="Century Gothic"/>
              </a:rPr>
              <a:t> </a:t>
            </a:r>
            <a:r>
              <a:rPr sz="900" b="1" spc="-10">
                <a:latin typeface="Century Gothic"/>
                <a:cs typeface="Century Gothic"/>
              </a:rPr>
              <a:t>Gravy</a:t>
            </a:r>
            <a:endParaRPr sz="900">
              <a:latin typeface="Century Gothic"/>
              <a:cs typeface="Century Gothic"/>
            </a:endParaRPr>
          </a:p>
        </p:txBody>
      </p:sp>
      <p:pic>
        <p:nvPicPr>
          <p:cNvPr id="37" name="object 12" descr="A plate of food  Description automatically generated with medium confidence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24665" y="2508429"/>
            <a:ext cx="1134364" cy="1105662"/>
          </a:xfrm>
          <a:prstGeom prst="rect">
            <a:avLst/>
          </a:prstGeom>
        </p:spPr>
      </p:pic>
      <p:pic>
        <p:nvPicPr>
          <p:cNvPr id="38" name="object 2" descr="A plate of food  Description automatically generated with medium confidence">
            <a:extLst>
              <a:ext uri="{FF2B5EF4-FFF2-40B4-BE49-F238E27FC236}">
                <a16:creationId xmlns:a16="http://schemas.microsoft.com/office/drawing/2014/main" id="{6B8C0B88-E1FA-B1A7-E3EF-A4309AC178E9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575675" y="902516"/>
            <a:ext cx="1205179" cy="1164043"/>
          </a:xfrm>
          <a:prstGeom prst="rect">
            <a:avLst/>
          </a:prstGeom>
        </p:spPr>
      </p:pic>
      <p:sp>
        <p:nvSpPr>
          <p:cNvPr id="39" name="object 10">
            <a:extLst>
              <a:ext uri="{FF2B5EF4-FFF2-40B4-BE49-F238E27FC236}">
                <a16:creationId xmlns:a16="http://schemas.microsoft.com/office/drawing/2014/main" id="{FC007D8D-DED7-A1F7-1E1B-7BEDFD54202E}"/>
              </a:ext>
            </a:extLst>
          </p:cNvPr>
          <p:cNvSpPr txBox="1"/>
          <p:nvPr/>
        </p:nvSpPr>
        <p:spPr>
          <a:xfrm>
            <a:off x="1573708" y="513579"/>
            <a:ext cx="158630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900" b="1">
                <a:latin typeface="Century Gothic"/>
                <a:cs typeface="Century Gothic"/>
              </a:rPr>
              <a:t>Vegan</a:t>
            </a:r>
            <a:r>
              <a:rPr sz="900" b="1" spc="-35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Meatballs</a:t>
            </a:r>
            <a:r>
              <a:rPr sz="900" b="1" spc="-25">
                <a:latin typeface="Century Gothic"/>
                <a:cs typeface="Century Gothic"/>
              </a:rPr>
              <a:t> in </a:t>
            </a:r>
            <a:r>
              <a:rPr sz="900" b="1">
                <a:latin typeface="Century Gothic"/>
                <a:cs typeface="Century Gothic"/>
              </a:rPr>
              <a:t>Tomato</a:t>
            </a:r>
            <a:r>
              <a:rPr sz="900" b="1" spc="-25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Sauce</a:t>
            </a:r>
            <a:r>
              <a:rPr sz="900" b="1" spc="-35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with</a:t>
            </a:r>
            <a:r>
              <a:rPr sz="900" b="1" spc="-20">
                <a:latin typeface="Century Gothic"/>
                <a:cs typeface="Century Gothic"/>
              </a:rPr>
              <a:t> </a:t>
            </a:r>
            <a:r>
              <a:rPr lang="en-GB" sz="900" b="1" spc="-20">
                <a:latin typeface="Century Gothic"/>
                <a:cs typeface="Century Gothic"/>
              </a:rPr>
              <a:t>Spaghetti</a:t>
            </a:r>
            <a:endParaRPr sz="900">
              <a:latin typeface="Century Gothic"/>
              <a:cs typeface="Century Gothic"/>
            </a:endParaRPr>
          </a:p>
        </p:txBody>
      </p:sp>
      <p:pic>
        <p:nvPicPr>
          <p:cNvPr id="7" name="Picture 2" descr="A picture containing plate, table, food, coffee&#10;&#10;Description automatically generated">
            <a:extLst>
              <a:ext uri="{FF2B5EF4-FFF2-40B4-BE49-F238E27FC236}">
                <a16:creationId xmlns:a16="http://schemas.microsoft.com/office/drawing/2014/main" id="{8D39E5BC-81B0-5BC4-5EC6-0B78595827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0" b="7998"/>
          <a:stretch>
            <a:fillRect/>
          </a:stretch>
        </p:blipFill>
        <p:spPr bwMode="auto">
          <a:xfrm>
            <a:off x="5216923" y="4122305"/>
            <a:ext cx="1235150" cy="115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plate of food on a wood table&#10;&#10;AI-generated content may be incorrect.">
            <a:extLst>
              <a:ext uri="{FF2B5EF4-FFF2-40B4-BE49-F238E27FC236}">
                <a16:creationId xmlns:a16="http://schemas.microsoft.com/office/drawing/2014/main" id="{D2003845-AADC-A03B-DDC1-9B29B0E3D33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887" y="944537"/>
            <a:ext cx="985260" cy="1080000"/>
          </a:xfrm>
          <a:prstGeom prst="rect">
            <a:avLst/>
          </a:prstGeom>
        </p:spPr>
      </p:pic>
      <p:pic>
        <p:nvPicPr>
          <p:cNvPr id="19" name="Picture 18" descr="A cookie on a plate&#10;&#10;Description automatically generated">
            <a:extLst>
              <a:ext uri="{FF2B5EF4-FFF2-40B4-BE49-F238E27FC236}">
                <a16:creationId xmlns:a16="http://schemas.microsoft.com/office/drawing/2014/main" id="{1142BA68-D2A7-EA9C-F3CE-B2F50C34E63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9" t="10815" r="13796" b="11491"/>
          <a:stretch/>
        </p:blipFill>
        <p:spPr>
          <a:xfrm>
            <a:off x="8603468" y="4132230"/>
            <a:ext cx="1157073" cy="1159439"/>
          </a:xfrm>
          <a:prstGeom prst="rect">
            <a:avLst/>
          </a:prstGeom>
        </p:spPr>
      </p:pic>
      <p:pic>
        <p:nvPicPr>
          <p:cNvPr id="21" name="Picture 20" descr="A cookie on a plate&#10;&#10;Description automatically generated">
            <a:extLst>
              <a:ext uri="{FF2B5EF4-FFF2-40B4-BE49-F238E27FC236}">
                <a16:creationId xmlns:a16="http://schemas.microsoft.com/office/drawing/2014/main" id="{8944A82E-036D-9711-C440-53D807D0D98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9" t="10815" r="13796" b="11491"/>
          <a:stretch/>
        </p:blipFill>
        <p:spPr>
          <a:xfrm>
            <a:off x="1827962" y="4095915"/>
            <a:ext cx="1077796" cy="1080000"/>
          </a:xfrm>
          <a:prstGeom prst="rect">
            <a:avLst/>
          </a:prstGeom>
        </p:spPr>
      </p:pic>
      <p:pic>
        <p:nvPicPr>
          <p:cNvPr id="10" name="Picture 9" descr="A plate of food on a wood table&#10;&#10;AI-generated content may be incorrect.">
            <a:extLst>
              <a:ext uri="{FF2B5EF4-FFF2-40B4-BE49-F238E27FC236}">
                <a16:creationId xmlns:a16="http://schemas.microsoft.com/office/drawing/2014/main" id="{28898E4D-7DD8-2AC0-9954-D63C1C1560B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8" b="8700"/>
          <a:stretch>
            <a:fillRect/>
          </a:stretch>
        </p:blipFill>
        <p:spPr>
          <a:xfrm>
            <a:off x="1851394" y="944537"/>
            <a:ext cx="1097608" cy="1080000"/>
          </a:xfrm>
          <a:prstGeom prst="rect">
            <a:avLst/>
          </a:prstGeom>
        </p:spPr>
      </p:pic>
      <p:pic>
        <p:nvPicPr>
          <p:cNvPr id="22" name="Picture 21" descr="A plate of food on a wood table&#10;&#10;AI-generated content may be incorrect.">
            <a:extLst>
              <a:ext uri="{FF2B5EF4-FFF2-40B4-BE49-F238E27FC236}">
                <a16:creationId xmlns:a16="http://schemas.microsoft.com/office/drawing/2014/main" id="{3AC33BDB-AB09-D120-8046-780E442315B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920" y="927630"/>
            <a:ext cx="1280516" cy="11138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05333C-02E6-21E6-306C-56CD745E449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4" b="12889"/>
          <a:stretch>
            <a:fillRect/>
          </a:stretch>
        </p:blipFill>
        <p:spPr>
          <a:xfrm>
            <a:off x="1805824" y="2490110"/>
            <a:ext cx="1145387" cy="1142300"/>
          </a:xfrm>
          <a:prstGeom prst="rect">
            <a:avLst/>
          </a:prstGeom>
        </p:spPr>
      </p:pic>
      <p:pic>
        <p:nvPicPr>
          <p:cNvPr id="4" name="Picture 3" descr="A plate of food on a wood table&#10;&#10;AI-generated content may be incorrect.">
            <a:extLst>
              <a:ext uri="{FF2B5EF4-FFF2-40B4-BE49-F238E27FC236}">
                <a16:creationId xmlns:a16="http://schemas.microsoft.com/office/drawing/2014/main" id="{436F30AE-0027-5F4D-F275-C832CF35497D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7013" t="151" r="9103" b="-1774"/>
          <a:stretch>
            <a:fillRect/>
          </a:stretch>
        </p:blipFill>
        <p:spPr>
          <a:xfrm flipH="1">
            <a:off x="8596701" y="2549456"/>
            <a:ext cx="1108364" cy="10887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7231" y="2113498"/>
            <a:ext cx="1697926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6" marR="5080" algn="ctr">
              <a:lnSpc>
                <a:spcPct val="100000"/>
              </a:lnSpc>
              <a:spcBef>
                <a:spcPts val="100"/>
              </a:spcBef>
            </a:pPr>
            <a:r>
              <a:rPr lang="en-GB" sz="900" b="1">
                <a:latin typeface="Century Gothic"/>
                <a:cs typeface="Century Gothic"/>
              </a:rPr>
              <a:t>Vegan </a:t>
            </a:r>
            <a:r>
              <a:rPr sz="900" b="1">
                <a:latin typeface="Century Gothic"/>
                <a:cs typeface="Century Gothic"/>
              </a:rPr>
              <a:t>Burger</a:t>
            </a:r>
            <a:r>
              <a:rPr sz="900" b="1" spc="-25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in</a:t>
            </a:r>
            <a:r>
              <a:rPr sz="900" b="1" spc="-25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a</a:t>
            </a:r>
            <a:r>
              <a:rPr sz="900" b="1" spc="-5">
                <a:latin typeface="Century Gothic"/>
                <a:cs typeface="Century Gothic"/>
              </a:rPr>
              <a:t> </a:t>
            </a:r>
            <a:r>
              <a:rPr sz="900" b="1" spc="-25">
                <a:latin typeface="Century Gothic"/>
                <a:cs typeface="Century Gothic"/>
              </a:rPr>
              <a:t>bun </a:t>
            </a:r>
            <a:r>
              <a:rPr sz="900" b="1">
                <a:latin typeface="Century Gothic"/>
                <a:cs typeface="Century Gothic"/>
              </a:rPr>
              <a:t>with</a:t>
            </a:r>
            <a:r>
              <a:rPr sz="900" b="1" spc="-20">
                <a:latin typeface="Century Gothic"/>
                <a:cs typeface="Century Gothic"/>
              </a:rPr>
              <a:t> </a:t>
            </a:r>
            <a:r>
              <a:rPr lang="en-GB" sz="900" b="1" spc="-20">
                <a:latin typeface="Century Gothic"/>
                <a:cs typeface="Century Gothic"/>
              </a:rPr>
              <a:t>Potato </a:t>
            </a:r>
            <a:r>
              <a:rPr lang="en-GB" sz="900" b="1">
                <a:latin typeface="Century Gothic"/>
                <a:cs typeface="Century Gothic"/>
              </a:rPr>
              <a:t>Wedges</a:t>
            </a:r>
            <a:r>
              <a:rPr lang="en-GB" sz="900" b="1" spc="-15">
                <a:latin typeface="Century Gothic"/>
                <a:cs typeface="Century Gothic"/>
              </a:rPr>
              <a:t> </a:t>
            </a:r>
            <a:r>
              <a:rPr lang="en-GB" sz="900" b="1" spc="-50">
                <a:latin typeface="Century Gothic"/>
                <a:cs typeface="Century Gothic"/>
              </a:rPr>
              <a:t>&amp;</a:t>
            </a:r>
            <a:r>
              <a:rPr lang="en-GB" sz="900" b="1">
                <a:latin typeface="Century Gothic"/>
                <a:cs typeface="Century Gothic"/>
              </a:rPr>
              <a:t> Tomato</a:t>
            </a:r>
            <a:r>
              <a:rPr lang="en-GB" sz="900" b="1" spc="-25">
                <a:latin typeface="Century Gothic"/>
                <a:cs typeface="Century Gothic"/>
              </a:rPr>
              <a:t> </a:t>
            </a:r>
            <a:r>
              <a:rPr lang="en-GB" sz="900" b="1" spc="-10">
                <a:latin typeface="Century Gothic"/>
                <a:cs typeface="Century Gothic"/>
              </a:rPr>
              <a:t>Ketchup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92341" y="2175410"/>
            <a:ext cx="15182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Century Gothic"/>
                <a:cs typeface="Century Gothic"/>
              </a:rPr>
              <a:t>Vegan</a:t>
            </a:r>
            <a:r>
              <a:rPr sz="900" b="1" spc="-5" dirty="0">
                <a:latin typeface="Century Gothic"/>
                <a:cs typeface="Century Gothic"/>
              </a:rPr>
              <a:t> </a:t>
            </a:r>
            <a:r>
              <a:rPr sz="900" b="1" spc="-10" dirty="0" err="1">
                <a:latin typeface="Century Gothic"/>
                <a:cs typeface="Century Gothic"/>
              </a:rPr>
              <a:t>Bologn</a:t>
            </a:r>
            <a:r>
              <a:rPr lang="en-GB" sz="900" b="1" spc="-10" dirty="0">
                <a:latin typeface="Century Gothic"/>
                <a:cs typeface="Century Gothic"/>
              </a:rPr>
              <a:t>e</a:t>
            </a:r>
            <a:r>
              <a:rPr sz="900" b="1" spc="-10" dirty="0">
                <a:latin typeface="Century Gothic"/>
                <a:cs typeface="Century Gothic"/>
              </a:rPr>
              <a:t>se</a:t>
            </a:r>
            <a:r>
              <a:rPr lang="en-GB" sz="900" b="1" spc="-10" dirty="0">
                <a:latin typeface="Century Gothic"/>
                <a:cs typeface="Century Gothic"/>
              </a:rPr>
              <a:t> with Pasta</a:t>
            </a:r>
            <a:endParaRPr sz="9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60313" y="2182748"/>
            <a:ext cx="144945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GB" sz="900" b="1">
                <a:latin typeface="Century Gothic"/>
                <a:cs typeface="Century Gothic"/>
              </a:rPr>
              <a:t>Vegetable Loaf </a:t>
            </a:r>
            <a:r>
              <a:rPr sz="900" b="1">
                <a:latin typeface="Century Gothic"/>
                <a:cs typeface="Century Gothic"/>
              </a:rPr>
              <a:t>with</a:t>
            </a:r>
            <a:r>
              <a:rPr sz="900" b="1" spc="-5">
                <a:latin typeface="Century Gothic"/>
                <a:cs typeface="Century Gothic"/>
              </a:rPr>
              <a:t> </a:t>
            </a:r>
            <a:r>
              <a:rPr sz="900" b="1" spc="-20">
                <a:latin typeface="Century Gothic"/>
                <a:cs typeface="Century Gothic"/>
              </a:rPr>
              <a:t>Roast </a:t>
            </a:r>
            <a:r>
              <a:rPr sz="900" b="1">
                <a:latin typeface="Century Gothic"/>
                <a:cs typeface="Century Gothic"/>
              </a:rPr>
              <a:t>Potatoes</a:t>
            </a:r>
            <a:r>
              <a:rPr sz="900" b="1" spc="-20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and</a:t>
            </a:r>
            <a:r>
              <a:rPr sz="900" b="1" spc="-25">
                <a:latin typeface="Century Gothic"/>
                <a:cs typeface="Century Gothic"/>
              </a:rPr>
              <a:t> </a:t>
            </a:r>
            <a:r>
              <a:rPr sz="900" b="1" spc="-10">
                <a:latin typeface="Century Gothic"/>
                <a:cs typeface="Century Gothic"/>
              </a:rPr>
              <a:t>Gravy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43521" y="501777"/>
            <a:ext cx="140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825" marR="5080" indent="-111760" algn="ctr">
              <a:lnSpc>
                <a:spcPct val="100000"/>
              </a:lnSpc>
              <a:spcBef>
                <a:spcPts val="100"/>
              </a:spcBef>
            </a:pPr>
            <a:r>
              <a:rPr sz="900" b="1">
                <a:latin typeface="Century Gothic"/>
                <a:cs typeface="Century Gothic"/>
              </a:rPr>
              <a:t>Greek</a:t>
            </a:r>
            <a:r>
              <a:rPr sz="900" b="1" spc="-30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Chicken</a:t>
            </a:r>
            <a:r>
              <a:rPr sz="900" b="1" spc="-30">
                <a:latin typeface="Century Gothic"/>
                <a:cs typeface="Century Gothic"/>
              </a:rPr>
              <a:t> </a:t>
            </a:r>
            <a:r>
              <a:rPr sz="900" b="1" spc="-20">
                <a:latin typeface="Century Gothic"/>
                <a:cs typeface="Century Gothic"/>
              </a:rPr>
              <a:t>Pitta </a:t>
            </a:r>
            <a:r>
              <a:rPr sz="900" b="1">
                <a:latin typeface="Century Gothic"/>
                <a:cs typeface="Century Gothic"/>
              </a:rPr>
              <a:t>with</a:t>
            </a:r>
            <a:r>
              <a:rPr sz="900" b="1" spc="-10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Rice</a:t>
            </a:r>
            <a:r>
              <a:rPr sz="900" b="1" spc="-30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and</a:t>
            </a:r>
            <a:r>
              <a:rPr sz="900" b="1" spc="-25">
                <a:latin typeface="Century Gothic"/>
                <a:cs typeface="Century Gothic"/>
              </a:rPr>
              <a:t> </a:t>
            </a:r>
            <a:r>
              <a:rPr sz="900" b="1" spc="-10">
                <a:latin typeface="Century Gothic"/>
                <a:cs typeface="Century Gothic"/>
              </a:rPr>
              <a:t>Tzatziki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44610" y="501777"/>
            <a:ext cx="1435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255" marR="5080" indent="-250190">
              <a:lnSpc>
                <a:spcPct val="100000"/>
              </a:lnSpc>
              <a:spcBef>
                <a:spcPts val="100"/>
              </a:spcBef>
            </a:pPr>
            <a:r>
              <a:rPr sz="900" b="1">
                <a:latin typeface="Century Gothic"/>
                <a:cs typeface="Century Gothic"/>
              </a:rPr>
              <a:t>Fish</a:t>
            </a:r>
            <a:r>
              <a:rPr sz="900" b="1" spc="-35">
                <a:latin typeface="Century Gothic"/>
                <a:cs typeface="Century Gothic"/>
              </a:rPr>
              <a:t> </a:t>
            </a:r>
            <a:r>
              <a:rPr lang="en-GB" sz="900" b="1" spc="-35">
                <a:latin typeface="Century Gothic"/>
                <a:cs typeface="Century Gothic"/>
              </a:rPr>
              <a:t>Fingers </a:t>
            </a:r>
            <a:r>
              <a:rPr sz="900" b="1">
                <a:latin typeface="Century Gothic"/>
                <a:cs typeface="Century Gothic"/>
              </a:rPr>
              <a:t>with</a:t>
            </a:r>
            <a:r>
              <a:rPr sz="900" b="1" spc="-25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Chips</a:t>
            </a:r>
            <a:r>
              <a:rPr sz="900" b="1" spc="-35">
                <a:latin typeface="Century Gothic"/>
                <a:cs typeface="Century Gothic"/>
              </a:rPr>
              <a:t> </a:t>
            </a:r>
            <a:r>
              <a:rPr sz="900" b="1" spc="-50">
                <a:latin typeface="Century Gothic"/>
                <a:cs typeface="Century Gothic"/>
              </a:rPr>
              <a:t>&amp;</a:t>
            </a:r>
            <a:r>
              <a:rPr sz="900" b="1">
                <a:latin typeface="Century Gothic"/>
                <a:cs typeface="Century Gothic"/>
              </a:rPr>
              <a:t> Tomato</a:t>
            </a:r>
            <a:r>
              <a:rPr sz="900" b="1" spc="-25">
                <a:latin typeface="Century Gothic"/>
                <a:cs typeface="Century Gothic"/>
              </a:rPr>
              <a:t> </a:t>
            </a:r>
            <a:r>
              <a:rPr sz="900" b="1" spc="-10">
                <a:latin typeface="Century Gothic"/>
                <a:cs typeface="Century Gothic"/>
              </a:rPr>
              <a:t>Ketchup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13252" y="3795141"/>
            <a:ext cx="133921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7660" marR="5080" indent="-315595">
              <a:lnSpc>
                <a:spcPct val="100000"/>
              </a:lnSpc>
              <a:spcBef>
                <a:spcPts val="100"/>
              </a:spcBef>
            </a:pPr>
            <a:r>
              <a:rPr lang="en-GB" sz="900" b="1">
                <a:latin typeface="Century Gothic"/>
                <a:cs typeface="Century Gothic"/>
              </a:rPr>
              <a:t>Apple Pie </a:t>
            </a:r>
            <a:r>
              <a:rPr sz="900" b="1">
                <a:latin typeface="Century Gothic"/>
                <a:cs typeface="Century Gothic"/>
              </a:rPr>
              <a:t>with</a:t>
            </a:r>
            <a:r>
              <a:rPr sz="900" b="1" spc="-15">
                <a:latin typeface="Century Gothic"/>
                <a:cs typeface="Century Gothic"/>
              </a:rPr>
              <a:t> </a:t>
            </a:r>
            <a:r>
              <a:rPr sz="900" b="1" spc="-10">
                <a:latin typeface="Century Gothic"/>
                <a:cs typeface="Century Gothic"/>
              </a:rPr>
              <a:t>Custard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01385" y="3785361"/>
            <a:ext cx="693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715" marR="5080" indent="-120650">
              <a:lnSpc>
                <a:spcPct val="100000"/>
              </a:lnSpc>
              <a:spcBef>
                <a:spcPts val="100"/>
              </a:spcBef>
            </a:pPr>
            <a:r>
              <a:rPr sz="900" b="1">
                <a:latin typeface="Century Gothic"/>
                <a:cs typeface="Century Gothic"/>
              </a:rPr>
              <a:t>Iced</a:t>
            </a:r>
            <a:r>
              <a:rPr sz="900" b="1" spc="-40">
                <a:latin typeface="Century Gothic"/>
                <a:cs typeface="Century Gothic"/>
              </a:rPr>
              <a:t> </a:t>
            </a:r>
            <a:r>
              <a:rPr sz="900" b="1" spc="-10">
                <a:latin typeface="Century Gothic"/>
                <a:cs typeface="Century Gothic"/>
              </a:rPr>
              <a:t>Vanilla Sponge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32070" y="515188"/>
            <a:ext cx="1473835" cy="300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>
                <a:latin typeface="Century Gothic"/>
                <a:cs typeface="Century Gothic"/>
              </a:rPr>
              <a:t>Roast</a:t>
            </a:r>
            <a:r>
              <a:rPr sz="900" b="1" spc="-25">
                <a:latin typeface="Century Gothic"/>
                <a:cs typeface="Century Gothic"/>
              </a:rPr>
              <a:t> </a:t>
            </a:r>
            <a:r>
              <a:rPr lang="en-GB" sz="900" b="1">
                <a:latin typeface="Century Gothic"/>
                <a:cs typeface="Century Gothic"/>
              </a:rPr>
              <a:t>Pork</a:t>
            </a:r>
            <a:r>
              <a:rPr sz="900" b="1" spc="-50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with</a:t>
            </a:r>
            <a:r>
              <a:rPr sz="900" b="1" spc="-20">
                <a:latin typeface="Century Gothic"/>
                <a:cs typeface="Century Gothic"/>
              </a:rPr>
              <a:t> Roast</a:t>
            </a:r>
            <a:endParaRPr sz="9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900" b="1">
                <a:latin typeface="Century Gothic"/>
                <a:cs typeface="Century Gothic"/>
              </a:rPr>
              <a:t>Potatoes</a:t>
            </a:r>
            <a:r>
              <a:rPr sz="900" b="1" spc="-20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and</a:t>
            </a:r>
            <a:r>
              <a:rPr sz="900" b="1" spc="-25">
                <a:latin typeface="Century Gothic"/>
                <a:cs typeface="Century Gothic"/>
              </a:rPr>
              <a:t> </a:t>
            </a:r>
            <a:r>
              <a:rPr sz="900" b="1" spc="-10">
                <a:latin typeface="Century Gothic"/>
                <a:cs typeface="Century Gothic"/>
              </a:rPr>
              <a:t>Gravy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07566" y="2189734"/>
            <a:ext cx="153924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marR="5080" indent="-346075" algn="ctr">
              <a:lnSpc>
                <a:spcPct val="100000"/>
              </a:lnSpc>
              <a:spcBef>
                <a:spcPts val="100"/>
              </a:spcBef>
            </a:pPr>
            <a:r>
              <a:rPr lang="en-GB" sz="900" b="1">
                <a:latin typeface="Century Gothic"/>
                <a:cs typeface="Century Gothic"/>
              </a:rPr>
              <a:t>Tomato Pasta Bake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95017" y="3790433"/>
            <a:ext cx="118583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900" b="1" dirty="0">
                <a:latin typeface="Century Gothic"/>
                <a:cs typeface="Century Gothic"/>
              </a:rPr>
              <a:t>Ice Cream with Peaches</a:t>
            </a:r>
            <a:endParaRPr sz="900" dirty="0">
              <a:latin typeface="Century Gothic"/>
              <a:cs typeface="Century Gothic"/>
            </a:endParaRPr>
          </a:p>
        </p:txBody>
      </p:sp>
      <p:pic>
        <p:nvPicPr>
          <p:cNvPr id="22" name="object 22" descr="A plate of spaghetti and vegetables  Description automatically generated with low confidenc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6083" y="2530894"/>
            <a:ext cx="1111745" cy="1157223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8526207" y="2142490"/>
            <a:ext cx="1344930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900" b="1">
                <a:latin typeface="Century Gothic"/>
                <a:cs typeface="Century Gothic"/>
              </a:rPr>
              <a:t>Cheese</a:t>
            </a:r>
            <a:r>
              <a:rPr lang="en-US" sz="900" b="1" spc="-25">
                <a:latin typeface="Century Gothic"/>
                <a:cs typeface="Century Gothic"/>
              </a:rPr>
              <a:t> </a:t>
            </a:r>
            <a:r>
              <a:rPr lang="en-US" sz="900" b="1">
                <a:latin typeface="Century Gothic"/>
                <a:cs typeface="Century Gothic"/>
              </a:rPr>
              <a:t>and</a:t>
            </a:r>
            <a:r>
              <a:rPr lang="en-US" sz="900" b="1" spc="-20">
                <a:latin typeface="Century Gothic"/>
                <a:cs typeface="Century Gothic"/>
              </a:rPr>
              <a:t> Bean </a:t>
            </a:r>
            <a:r>
              <a:rPr lang="en-US" sz="900" b="1">
                <a:latin typeface="Century Gothic"/>
                <a:cs typeface="Century Gothic"/>
              </a:rPr>
              <a:t>Pasty</a:t>
            </a:r>
            <a:r>
              <a:rPr lang="en-US" sz="900" b="1" spc="-30">
                <a:latin typeface="Century Gothic"/>
                <a:cs typeface="Century Gothic"/>
              </a:rPr>
              <a:t> </a:t>
            </a:r>
            <a:r>
              <a:rPr lang="en-US" sz="900" b="1">
                <a:latin typeface="Century Gothic"/>
                <a:cs typeface="Century Gothic"/>
              </a:rPr>
              <a:t>with</a:t>
            </a:r>
            <a:r>
              <a:rPr lang="en-US" sz="900" b="1" spc="-30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Chips</a:t>
            </a:r>
            <a:r>
              <a:rPr sz="900" b="1" spc="-15">
                <a:latin typeface="Century Gothic"/>
                <a:cs typeface="Century Gothic"/>
              </a:rPr>
              <a:t> </a:t>
            </a:r>
            <a:r>
              <a:rPr sz="900" b="1" spc="-50">
                <a:latin typeface="Century Gothic"/>
                <a:cs typeface="Century Gothic"/>
              </a:rPr>
              <a:t>&amp;</a:t>
            </a:r>
            <a:r>
              <a:rPr sz="900" b="1">
                <a:latin typeface="Century Gothic"/>
                <a:cs typeface="Century Gothic"/>
              </a:rPr>
              <a:t> Tomato</a:t>
            </a:r>
            <a:r>
              <a:rPr sz="900" b="1" spc="-25">
                <a:latin typeface="Century Gothic"/>
                <a:cs typeface="Century Gothic"/>
              </a:rPr>
              <a:t> </a:t>
            </a:r>
            <a:r>
              <a:rPr sz="900" b="1" spc="-10">
                <a:latin typeface="Century Gothic"/>
                <a:cs typeface="Century Gothic"/>
              </a:rPr>
              <a:t>Ketchup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56563" y="3816156"/>
            <a:ext cx="128223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900" b="1">
                <a:latin typeface="Century Gothic"/>
                <a:cs typeface="Century Gothic"/>
              </a:rPr>
              <a:t>Chocolate Shortbread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99232" y="537438"/>
            <a:ext cx="139827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8290" marR="5080" indent="-276225">
              <a:lnSpc>
                <a:spcPct val="100000"/>
              </a:lnSpc>
              <a:spcBef>
                <a:spcPts val="100"/>
              </a:spcBef>
            </a:pPr>
            <a:r>
              <a:rPr lang="en-GB" sz="900" b="1">
                <a:latin typeface="Century Gothic"/>
                <a:cs typeface="Century Gothic"/>
              </a:rPr>
              <a:t>Spaghetti Meatballs</a:t>
            </a:r>
            <a:endParaRPr sz="900">
              <a:latin typeface="Century Gothic"/>
              <a:cs typeface="Century Gothic"/>
            </a:endParaRPr>
          </a:p>
        </p:txBody>
      </p:sp>
      <p:pic>
        <p:nvPicPr>
          <p:cNvPr id="27" name="object 27" descr="A piece of cake with white frosting on a plate  Description automatically generated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2857" y="4139311"/>
            <a:ext cx="1134427" cy="1137221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17690" y="853325"/>
            <a:ext cx="1149857" cy="1210932"/>
          </a:xfrm>
          <a:prstGeom prst="rect">
            <a:avLst/>
          </a:prstGeom>
        </p:spPr>
      </p:pic>
      <p:sp>
        <p:nvSpPr>
          <p:cNvPr id="36" name="object 29"/>
          <p:cNvSpPr txBox="1"/>
          <p:nvPr/>
        </p:nvSpPr>
        <p:spPr>
          <a:xfrm>
            <a:off x="7026083" y="3780536"/>
            <a:ext cx="1044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0645" algn="ctr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Century Gothic"/>
                <a:cs typeface="Century Gothic"/>
              </a:rPr>
              <a:t>Summer</a:t>
            </a:r>
            <a:r>
              <a:rPr sz="900" b="1" spc="-15" dirty="0">
                <a:latin typeface="Century Gothic"/>
                <a:cs typeface="Century Gothic"/>
              </a:rPr>
              <a:t> </a:t>
            </a:r>
            <a:r>
              <a:rPr sz="900" b="1" spc="-10" dirty="0">
                <a:latin typeface="Century Gothic"/>
                <a:cs typeface="Century Gothic"/>
              </a:rPr>
              <a:t>Lemon </a:t>
            </a:r>
            <a:r>
              <a:rPr sz="900" b="1" dirty="0">
                <a:latin typeface="Century Gothic"/>
                <a:cs typeface="Century Gothic"/>
              </a:rPr>
              <a:t>Cake</a:t>
            </a:r>
            <a:endParaRPr sz="900" dirty="0">
              <a:latin typeface="Century Gothic"/>
              <a:cs typeface="Century Gothic"/>
            </a:endParaRPr>
          </a:p>
        </p:txBody>
      </p:sp>
      <p:pic>
        <p:nvPicPr>
          <p:cNvPr id="37" name="object 32" descr="A plate of ice cream and peaches  Description automatically generated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06535" y="4146378"/>
            <a:ext cx="1123810" cy="1123086"/>
          </a:xfrm>
          <a:prstGeom prst="rect">
            <a:avLst/>
          </a:prstGeom>
        </p:spPr>
      </p:pic>
      <p:pic>
        <p:nvPicPr>
          <p:cNvPr id="38" name="object 2" descr="A plate of food  Description automatically generated with medium confidence">
            <a:extLst>
              <a:ext uri="{FF2B5EF4-FFF2-40B4-BE49-F238E27FC236}">
                <a16:creationId xmlns:a16="http://schemas.microsoft.com/office/drawing/2014/main" id="{9F322B31-6D44-9BE1-82BD-903310480424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75675" y="881799"/>
            <a:ext cx="1205179" cy="1164043"/>
          </a:xfrm>
          <a:prstGeom prst="rect">
            <a:avLst/>
          </a:prstGeom>
        </p:spPr>
      </p:pic>
      <p:sp>
        <p:nvSpPr>
          <p:cNvPr id="39" name="object 2">
            <a:extLst>
              <a:ext uri="{FF2B5EF4-FFF2-40B4-BE49-F238E27FC236}">
                <a16:creationId xmlns:a16="http://schemas.microsoft.com/office/drawing/2014/main" id="{607A219D-5C69-AFB9-E239-E0DE3BE6EF98}"/>
              </a:ext>
            </a:extLst>
          </p:cNvPr>
          <p:cNvSpPr txBox="1"/>
          <p:nvPr/>
        </p:nvSpPr>
        <p:spPr>
          <a:xfrm>
            <a:off x="1656335" y="543850"/>
            <a:ext cx="15748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n-GB" sz="900" b="1">
                <a:latin typeface="Century Gothic"/>
                <a:cs typeface="Century Gothic"/>
              </a:rPr>
              <a:t>Summer </a:t>
            </a:r>
            <a:r>
              <a:rPr sz="900" b="1">
                <a:latin typeface="Century Gothic"/>
                <a:cs typeface="Century Gothic"/>
              </a:rPr>
              <a:t>Pizza</a:t>
            </a:r>
            <a:r>
              <a:rPr sz="900" b="1" spc="-40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with</a:t>
            </a:r>
            <a:r>
              <a:rPr sz="900" b="1" spc="-10">
                <a:latin typeface="Century Gothic"/>
                <a:cs typeface="Century Gothic"/>
              </a:rPr>
              <a:t> </a:t>
            </a:r>
            <a:r>
              <a:rPr sz="900" b="1">
                <a:latin typeface="Century Gothic"/>
                <a:cs typeface="Century Gothic"/>
              </a:rPr>
              <a:t>Herby</a:t>
            </a:r>
            <a:r>
              <a:rPr sz="900" b="1" spc="-20">
                <a:latin typeface="Century Gothic"/>
                <a:cs typeface="Century Gothic"/>
              </a:rPr>
              <a:t> </a:t>
            </a:r>
            <a:r>
              <a:rPr sz="900" b="1" spc="-25">
                <a:latin typeface="Century Gothic"/>
                <a:cs typeface="Century Gothic"/>
              </a:rPr>
              <a:t>New </a:t>
            </a:r>
            <a:r>
              <a:rPr sz="900" b="1" spc="-10">
                <a:latin typeface="Century Gothic"/>
                <a:cs typeface="Century Gothic"/>
              </a:rPr>
              <a:t>Potatoes</a:t>
            </a:r>
            <a:endParaRPr sz="900">
              <a:latin typeface="Century Gothic"/>
              <a:cs typeface="Century Gothic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1406FD-C0CA-5548-0A63-6D69DD55EE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6474" y="2576198"/>
            <a:ext cx="1148201" cy="1092397"/>
          </a:xfrm>
          <a:prstGeom prst="rect">
            <a:avLst/>
          </a:prstGeom>
        </p:spPr>
      </p:pic>
      <p:pic>
        <p:nvPicPr>
          <p:cNvPr id="12" name="Picture 11" descr="A brown cookie on a plate&#10;&#10;AI-generated content may be incorrect.">
            <a:extLst>
              <a:ext uri="{FF2B5EF4-FFF2-40B4-BE49-F238E27FC236}">
                <a16:creationId xmlns:a16="http://schemas.microsoft.com/office/drawing/2014/main" id="{9B3D1F22-7152-8FEC-2D2B-77FB09BC4D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7" r="4547" b="5733"/>
          <a:stretch>
            <a:fillRect/>
          </a:stretch>
        </p:blipFill>
        <p:spPr>
          <a:xfrm>
            <a:off x="1830464" y="4132326"/>
            <a:ext cx="1134427" cy="1151190"/>
          </a:xfrm>
          <a:prstGeom prst="rect">
            <a:avLst/>
          </a:prstGeom>
        </p:spPr>
      </p:pic>
      <p:pic>
        <p:nvPicPr>
          <p:cNvPr id="14" name="Picture 13" descr="A plate of food with a burger and fries&#10;&#10;AI-generated content may be incorrect.">
            <a:extLst>
              <a:ext uri="{FF2B5EF4-FFF2-40B4-BE49-F238E27FC236}">
                <a16:creationId xmlns:a16="http://schemas.microsoft.com/office/drawing/2014/main" id="{AD7AA652-58E2-F520-45D8-5DB020EED0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09" y="2585949"/>
            <a:ext cx="1180440" cy="1080000"/>
          </a:xfrm>
          <a:prstGeom prst="rect">
            <a:avLst/>
          </a:prstGeom>
        </p:spPr>
      </p:pic>
      <p:pic>
        <p:nvPicPr>
          <p:cNvPr id="19" name="Picture 18" descr="A plate of pasta and broccoli&#10;&#10;AI-generated content may be incorrect.">
            <a:extLst>
              <a:ext uri="{FF2B5EF4-FFF2-40B4-BE49-F238E27FC236}">
                <a16:creationId xmlns:a16="http://schemas.microsoft.com/office/drawing/2014/main" id="{1F0FC150-EE19-AF90-269D-7E0F2977EA0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640" y="2440583"/>
            <a:ext cx="1092224" cy="1202522"/>
          </a:xfrm>
          <a:prstGeom prst="rect">
            <a:avLst/>
          </a:prstGeom>
        </p:spPr>
      </p:pic>
      <p:pic>
        <p:nvPicPr>
          <p:cNvPr id="21" name="object 13" descr="A plate of food  Description automatically generated with medium confidence">
            <a:extLst>
              <a:ext uri="{FF2B5EF4-FFF2-40B4-BE49-F238E27FC236}">
                <a16:creationId xmlns:a16="http://schemas.microsoft.com/office/drawing/2014/main" id="{498FE1D1-80FA-6917-1537-7AC1415C281B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11762" y="838707"/>
            <a:ext cx="1206982" cy="1201039"/>
          </a:xfrm>
          <a:prstGeom prst="rect">
            <a:avLst/>
          </a:prstGeom>
        </p:spPr>
      </p:pic>
      <p:pic>
        <p:nvPicPr>
          <p:cNvPr id="28" name="Picture 27" descr="A plate of food on a wood table&#10;&#10;AI-generated content may be incorrect.">
            <a:extLst>
              <a:ext uri="{FF2B5EF4-FFF2-40B4-BE49-F238E27FC236}">
                <a16:creationId xmlns:a16="http://schemas.microsoft.com/office/drawing/2014/main" id="{8284ACB2-C121-3872-CBC9-4AE1840CE3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5" b="7666"/>
          <a:stretch>
            <a:fillRect/>
          </a:stretch>
        </p:blipFill>
        <p:spPr>
          <a:xfrm>
            <a:off x="5259398" y="2506846"/>
            <a:ext cx="1111745" cy="1131585"/>
          </a:xfrm>
          <a:prstGeom prst="rect">
            <a:avLst/>
          </a:prstGeom>
        </p:spPr>
      </p:pic>
      <p:pic>
        <p:nvPicPr>
          <p:cNvPr id="13" name="Picture 12" descr="A plate of food on a wood table&#10;&#10;AI-generated content may be incorrect.">
            <a:extLst>
              <a:ext uri="{FF2B5EF4-FFF2-40B4-BE49-F238E27FC236}">
                <a16:creationId xmlns:a16="http://schemas.microsoft.com/office/drawing/2014/main" id="{C11A424F-BEAA-F72A-BF25-C2BA83ED9A4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8" b="8700"/>
          <a:stretch>
            <a:fillRect/>
          </a:stretch>
        </p:blipFill>
        <p:spPr>
          <a:xfrm>
            <a:off x="3535310" y="841007"/>
            <a:ext cx="1097608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90B762-CF90-FF41-FD4B-201BA15CF54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/>
          <a:stretch>
            <a:fillRect/>
          </a:stretch>
        </p:blipFill>
        <p:spPr>
          <a:xfrm>
            <a:off x="3457551" y="4110070"/>
            <a:ext cx="1212556" cy="11957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BB7617-B5C6-3277-3945-67EDE2A371B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9"/>
          <a:stretch>
            <a:fillRect/>
          </a:stretch>
        </p:blipFill>
        <p:spPr>
          <a:xfrm>
            <a:off x="1807459" y="873573"/>
            <a:ext cx="1272552" cy="1157223"/>
          </a:xfrm>
          <a:prstGeom prst="rect">
            <a:avLst/>
          </a:prstGeom>
        </p:spPr>
      </p:pic>
      <p:pic>
        <p:nvPicPr>
          <p:cNvPr id="31" name="Picture 30" descr="A piece of food on a plate&#10;&#10;AI-generated content may be incorrect.">
            <a:extLst>
              <a:ext uri="{FF2B5EF4-FFF2-40B4-BE49-F238E27FC236}">
                <a16:creationId xmlns:a16="http://schemas.microsoft.com/office/drawing/2014/main" id="{3F6EAA12-3697-DDD2-3AC4-FC37ACE7CCF1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t="10972" r="-541" b="6847"/>
          <a:stretch>
            <a:fillRect/>
          </a:stretch>
        </p:blipFill>
        <p:spPr>
          <a:xfrm>
            <a:off x="7025747" y="4144983"/>
            <a:ext cx="1128968" cy="11628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DEB6E874D7344CB839FFE3FBC5034C" ma:contentTypeVersion="14" ma:contentTypeDescription="Create a new document." ma:contentTypeScope="" ma:versionID="bcf8f90802f058d2dcd2ee19b1de1634">
  <xsd:schema xmlns:xsd="http://www.w3.org/2001/XMLSchema" xmlns:xs="http://www.w3.org/2001/XMLSchema" xmlns:p="http://schemas.microsoft.com/office/2006/metadata/properties" xmlns:ns2="8d4fce54-b708-4620-8160-9cec8758ccdd" xmlns:ns3="d09f1efa-d521-4178-98fe-58ad62d8b10d" targetNamespace="http://schemas.microsoft.com/office/2006/metadata/properties" ma:root="true" ma:fieldsID="1434f131083a38d59a2b043eaa50485f" ns2:_="" ns3:_="">
    <xsd:import namespace="8d4fce54-b708-4620-8160-9cec8758ccdd"/>
    <xsd:import namespace="d09f1efa-d521-4178-98fe-58ad62d8b1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4fce54-b708-4620-8160-9cec8758cc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9f1efa-d521-4178-98fe-58ad62d8b10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f77d1e4-dae1-403a-8239-4f107153cd7e}" ma:internalName="TaxCatchAll" ma:showField="CatchAllData" ma:web="d09f1efa-d521-4178-98fe-58ad62d8b1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4fce54-b708-4620-8160-9cec8758ccdd">
      <Terms xmlns="http://schemas.microsoft.com/office/infopath/2007/PartnerControls"/>
    </lcf76f155ced4ddcb4097134ff3c332f>
    <TaxCatchAll xmlns="d09f1efa-d521-4178-98fe-58ad62d8b10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FB0131-95FE-404A-AE78-9F67585E6550}">
  <ds:schemaRefs>
    <ds:schemaRef ds:uri="8d4fce54-b708-4620-8160-9cec8758ccdd"/>
    <ds:schemaRef ds:uri="d09f1efa-d521-4178-98fe-58ad62d8b10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70606D0-0A65-494D-BF46-5671C99CDCB1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d09f1efa-d521-4178-98fe-58ad62d8b10d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8d4fce54-b708-4620-8160-9cec8758ccdd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68E7B40-7025-478C-8943-710C3E1C0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250</Words>
  <Application>Microsoft Office PowerPoint</Application>
  <PresentationFormat>A4 Paper (210x297 mm)</PresentationFormat>
  <Paragraphs>47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Calibri</vt:lpstr>
      <vt:lpstr>Century Gothic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ZMandeville</cp:lastModifiedBy>
  <cp:revision>14</cp:revision>
  <cp:lastPrinted>2026-01-22T11:46:22Z</cp:lastPrinted>
  <dcterms:created xsi:type="dcterms:W3CDTF">2025-12-10T15:59:11Z</dcterms:created>
  <dcterms:modified xsi:type="dcterms:W3CDTF">2026-03-01T19:23:18Z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2025-03-08T00:00:00Z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2025-12-10T00:00:00Z</vt:filetime>
  </property>
  <property fmtid="{D5CDD505-2E9C-101B-9397-08002B2CF9AE}" pid="5" name="Producer">
    <vt:lpwstr>Microsoft® PowerPoint® for Microsoft 365</vt:lpwstr>
  </property>
  <property fmtid="{D5CDD505-2E9C-101B-9397-08002B2CF9AE}" pid="6" name="ContentTypeId">
    <vt:lpwstr>0x010100C9DEB6E874D7344CB839FFE3FBC5034C</vt:lpwstr>
  </property>
  <property fmtid="{D5CDD505-2E9C-101B-9397-08002B2CF9AE}" pid="7" name="MediaServiceImageTags">
    <vt:lpwstr/>
  </property>
</Properties>
</file>